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425" r:id="rId3"/>
    <p:sldId id="521" r:id="rId4"/>
    <p:sldId id="426" r:id="rId5"/>
    <p:sldId id="392" r:id="rId6"/>
    <p:sldId id="284" r:id="rId7"/>
    <p:sldId id="279" r:id="rId8"/>
    <p:sldId id="52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BC5F-4EC3-4360-8A37-FCF93C716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CD67D-645F-4786-96C0-1CD357376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2EB5-DD6B-48D7-8BFF-0255E0D0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5937-80C2-4A2F-8CE9-094A81F6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B30BD-F3E7-449B-8EDF-808D1601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0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7742-5E4A-4354-B93A-3D4E276C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FE7E9-7757-4955-B55C-AFC4E95FC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6247C-51ED-41FC-85CB-D659F1E3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EA76-1188-4CCA-BD5C-D82E93AA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2181F-0452-4229-A92A-E01BBA6A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D4032-94D5-4365-93D1-17139C1F8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55C63-DCCB-4E8F-8C2C-911DEB13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22090-C3D4-4FFD-92AE-20E00268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74204-1CEF-4968-AED0-82C34159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290B-0BBF-4D83-9232-D3EB1BCB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4836-7549-4BBE-A86A-DB8213D6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CA65-94B3-4539-8E24-74729EA6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2BF5B-6809-4C18-A86D-DF3A8DB5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98D0-8AD8-46BA-B933-1C4D4FCD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A68CE-C0D1-4E84-A1AA-1325C163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6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2169-883A-4547-B64F-7D3C0249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67C8-A171-4D7D-8EDB-E56A9B470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A97B-CEBD-4AB9-BF6F-C23FA3D5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9661D-7946-4797-B923-51647F80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4E135-BA4C-45B2-86FB-70C60AF2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5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24BA-58ED-4C28-A22E-D99F4D5C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0EEF-BDA6-40CF-A112-F4781080B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6B19A-7565-45FE-8E22-AD541CEBE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674C2-D6A9-4A17-A092-47AB1ACD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77C6D-845A-4FAA-88A1-777BBF1A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7E6F9-0612-4B7D-9404-F31C605E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2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CCA8-B050-475E-8967-440635D5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2DAC4-FA7C-412C-B130-642B5A21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913BC-3951-4115-B516-5413225C6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8A3F14-40B2-4534-B0FF-EE26FFE2F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A6CE6-D068-47DC-884D-B720E33E4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0B4EA-D17B-42B5-B84B-CB368E7A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37FF45-71BA-469B-A091-755292D6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0565B-98CF-4899-A643-BD35F8B0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AC24-FD21-4B45-A7FF-30838EA9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F27AA-660F-4D58-B205-E5926DF0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0858C-7684-4F28-8DD1-3739FC6A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65268-6CEF-47E5-AEDD-3DC30E84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8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B23E6-AABE-4B0A-8110-D24D233C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2342E-CD4B-477F-BAA1-7BE30AAC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A0892-BEBC-4EFE-A0BF-B94780DB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87AF-3073-4CD2-B449-9C42AC82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5A608-DF06-4FCA-91B5-B5CF47D7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515A-81DE-48CB-9CA5-621FA8293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8CF5E-D3A2-483D-8759-0AEB4F1C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4F48-8C04-4A0F-B7D9-498D7BA2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E4BB-2BDA-43E6-9FD9-58C8AB02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0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BB1E-F85E-4329-A071-F1325A26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CC432-83D7-451F-9D9C-6EC1FCF55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8DAA0-528B-4117-B4F2-11166842D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E5D22-538C-480C-8FEB-AA83DCB3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E5E68-E749-4E61-87B1-89E5C221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C4B19-A504-48BA-A5E2-26365D13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E380F-4765-4BF4-89B4-E7A00737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7D51-A7CA-4956-A61A-EE744B394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E58FF-A4E1-4A2B-9114-9C66C5C7F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D8C74-4938-4E60-AEB6-1F7A50B1644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7951-20AD-4598-BB26-BE466F3E1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9C3CF-C44A-4BF5-90B6-880847245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AB7E6-254F-4B14-9B6C-23ADAA8CC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hyperlink" Target="https://www.kaggle.com/jaimepazlopes/game-console-manufactor-and-sal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microsoft.com/office/2007/relationships/hdphoto" Target="../media/hdphoto8.wdp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9.wdp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4.wdp"/><Relationship Id="rId18" Type="http://schemas.openxmlformats.org/officeDocument/2006/relationships/image" Target="../media/image36.png"/><Relationship Id="rId3" Type="http://schemas.openxmlformats.org/officeDocument/2006/relationships/image" Target="../media/image32.png"/><Relationship Id="rId21" Type="http://schemas.microsoft.com/office/2007/relationships/hdphoto" Target="../media/hdphoto15.wdp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microsoft.com/office/2007/relationships/hdphoto" Target="../media/hdphoto13.wdp"/><Relationship Id="rId2" Type="http://schemas.openxmlformats.org/officeDocument/2006/relationships/image" Target="../media/image31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2.wdp"/><Relationship Id="rId5" Type="http://schemas.openxmlformats.org/officeDocument/2006/relationships/image" Target="../media/image7.png"/><Relationship Id="rId15" Type="http://schemas.microsoft.com/office/2007/relationships/hdphoto" Target="../media/hdphoto2.wdp"/><Relationship Id="rId23" Type="http://schemas.microsoft.com/office/2007/relationships/hdphoto" Target="../media/hdphoto16.wdp"/><Relationship Id="rId10" Type="http://schemas.openxmlformats.org/officeDocument/2006/relationships/image" Target="../media/image34.png"/><Relationship Id="rId19" Type="http://schemas.microsoft.com/office/2007/relationships/hdphoto" Target="../media/hdphoto14.wdp"/><Relationship Id="rId4" Type="http://schemas.openxmlformats.org/officeDocument/2006/relationships/image" Target="../media/image6.png"/><Relationship Id="rId9" Type="http://schemas.microsoft.com/office/2007/relationships/hdphoto" Target="../media/hdphoto11.wdp"/><Relationship Id="rId14" Type="http://schemas.openxmlformats.org/officeDocument/2006/relationships/image" Target="../media/image10.png"/><Relationship Id="rId2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92" y="2556369"/>
            <a:ext cx="864000" cy="864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Title Screen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20264"/>
              </p:ext>
            </p:extLst>
          </p:nvPr>
        </p:nvGraphicFramePr>
        <p:xfrm>
          <a:off x="0" y="-18132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6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51587" y1="21429" x2="51587" y2="2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90" y="1685443"/>
            <a:ext cx="898403" cy="8984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52" y="2556369"/>
            <a:ext cx="1090830" cy="864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17407" r="16097" b="18749"/>
          <a:stretch/>
        </p:blipFill>
        <p:spPr>
          <a:xfrm>
            <a:off x="5555981" y="507391"/>
            <a:ext cx="2334880" cy="1627254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52223" y="43024"/>
            <a:ext cx="5771328" cy="30931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Console vs Video Game Sales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7000" y1="31833" x2="37000" y2="31833"/>
                        <a14:foregroundMark x1="34000" y1="31500" x2="34000" y2="31500"/>
                        <a14:foregroundMark x1="32200" y1="36500" x2="31600" y2="2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10" y="3884328"/>
            <a:ext cx="1054621" cy="1265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93" y="3311043"/>
            <a:ext cx="1944586" cy="1944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-192997"/>
            <a:ext cx="2520280" cy="2072662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08E615-F94B-4273-9252-6BE25B9614DD}"/>
              </a:ext>
            </a:extLst>
          </p:cNvPr>
          <p:cNvSpPr/>
          <p:nvPr/>
        </p:nvSpPr>
        <p:spPr>
          <a:xfrm>
            <a:off x="2842591" y="5903915"/>
            <a:ext cx="604786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Jamison Unruh, Megan Zimerman, Ivan </a:t>
            </a:r>
            <a:r>
              <a:rPr lang="en-US" sz="2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Pinedo</a:t>
            </a:r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Karl </a:t>
            </a:r>
            <a:r>
              <a:rPr lang="en-US" sz="2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Konzi</a:t>
            </a:r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Rachidi </a:t>
            </a:r>
            <a:r>
              <a:rPr lang="en-US" sz="2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Ndongala</a:t>
            </a:r>
            <a:endParaRPr lang="en-US" sz="24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5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84 0.00417 L 0.35156 0.00649 C 0.38437 0.00463 0.43593 -0.27546 0.48593 -0.27546 C 0.54392 -0.27546 0.53784 -0.11157 0.57013 -0.10972 L 0.61163 -0.15925 L 0.63281 -0.10439 L 0.6585 -0.00532 L 0.79114 0.00417 L 0.86145 -0.05486 L 0.94409 0.00417 L 1.19982 0.00417 " pathEditMode="relative" rAng="0" ptsTypes="FffFAAAAAAF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274" y="-13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CA" dirty="0"/>
              <a:t>Level</a:t>
            </a:r>
            <a:r>
              <a:rPr lang="en-CA" baseline="0" dirty="0"/>
              <a:t> </a:t>
            </a:r>
            <a:r>
              <a:rPr lang="en-CA" sz="4400" dirty="0"/>
              <a:t>8 – Enemy 8</a:t>
            </a:r>
            <a:endParaRPr lang="en-CA" dirty="0">
              <a:effectLst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3110"/>
              </p:ext>
            </p:extLst>
          </p:nvPr>
        </p:nvGraphicFramePr>
        <p:xfrm>
          <a:off x="0" y="-18132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08138"/>
            <a:ext cx="3600400" cy="2960946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3A64A3-131A-4A58-B2A4-FDE45AA7F0BA}"/>
              </a:ext>
            </a:extLst>
          </p:cNvPr>
          <p:cNvSpPr txBox="1"/>
          <p:nvPr/>
        </p:nvSpPr>
        <p:spPr>
          <a:xfrm>
            <a:off x="3710848" y="1536020"/>
            <a:ext cx="4770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strike="noStrike" dirty="0">
                <a:effectLst/>
                <a:latin typeface="Arial" panose="020B0604020202020204" pitchFamily="34" charset="0"/>
              </a:rPr>
              <a:t>Data World</a:t>
            </a:r>
          </a:p>
          <a:p>
            <a:r>
              <a:rPr lang="en-US" sz="180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</a:rPr>
              <a:t>https://data.world/sumitrock/video-games-sales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Kaggle</a:t>
            </a:r>
          </a:p>
          <a:p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https://www.kaggle.com/jaimepazlopes/game-console-manufactor-and-sales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61E586-0A6D-46CE-97C1-4D0BA593F36D}"/>
              </a:ext>
            </a:extLst>
          </p:cNvPr>
          <p:cNvSpPr/>
          <p:nvPr/>
        </p:nvSpPr>
        <p:spPr>
          <a:xfrm>
            <a:off x="3210336" y="29756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Sources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88EF1-ED0B-4D63-84D9-E05E2F0FF4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93" y="3311043"/>
            <a:ext cx="1944586" cy="1944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0BA61A-C6AB-4974-BB0C-0039FBEDF7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t="11798" r="21125" b="7674"/>
          <a:stretch/>
        </p:blipFill>
        <p:spPr>
          <a:xfrm>
            <a:off x="9213574" y="755314"/>
            <a:ext cx="1664719" cy="22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8668 0.00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CA" dirty="0"/>
              <a:t>Level</a:t>
            </a:r>
            <a:r>
              <a:rPr lang="en-CA" baseline="0" dirty="0"/>
              <a:t> </a:t>
            </a:r>
            <a:r>
              <a:rPr lang="en-CA" sz="4400" dirty="0"/>
              <a:t>8 – Enemy 8</a:t>
            </a:r>
            <a:endParaRPr lang="en-CA" dirty="0">
              <a:effectLst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200" y="-358110"/>
            <a:ext cx="2741105" cy="2254267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06" y="207436"/>
            <a:ext cx="2602092" cy="2139944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CB2BB3-BED3-4151-BCD0-7304E65E5DA0}"/>
              </a:ext>
            </a:extLst>
          </p:cNvPr>
          <p:cNvSpPr/>
          <p:nvPr/>
        </p:nvSpPr>
        <p:spPr>
          <a:xfrm>
            <a:off x="3210336" y="29756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81A85D-04F4-43E8-AC66-9FB9ED85D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000" y="1480473"/>
            <a:ext cx="7687999" cy="36762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466B73-6588-4ED8-B60D-CF2FE210294A}"/>
              </a:ext>
            </a:extLst>
          </p:cNvPr>
          <p:cNvSpPr/>
          <p:nvPr/>
        </p:nvSpPr>
        <p:spPr>
          <a:xfrm>
            <a:off x="2252001" y="5903915"/>
            <a:ext cx="76879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Pulled the CSV files using python and read the files into a data frame.</a:t>
            </a: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1790AC-46A5-4054-8B47-42E243D0E5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93" y="3311043"/>
            <a:ext cx="1944586" cy="19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8668 0.00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CA" dirty="0"/>
              <a:t>Level</a:t>
            </a:r>
            <a:r>
              <a:rPr lang="en-CA" baseline="0" dirty="0"/>
              <a:t> </a:t>
            </a:r>
            <a:r>
              <a:rPr lang="en-CA" sz="4400" dirty="0"/>
              <a:t>8 – Enemy 8</a:t>
            </a:r>
            <a:endParaRPr lang="en-CA" dirty="0">
              <a:effectLst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40063"/>
              </p:ext>
            </p:extLst>
          </p:nvPr>
        </p:nvGraphicFramePr>
        <p:xfrm>
          <a:off x="0" y="0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200" y="-358110"/>
            <a:ext cx="2741105" cy="2254267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77" y="-126664"/>
            <a:ext cx="2602092" cy="2139944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CB2BB3-BED3-4151-BCD0-7304E65E5DA0}"/>
              </a:ext>
            </a:extLst>
          </p:cNvPr>
          <p:cNvSpPr/>
          <p:nvPr/>
        </p:nvSpPr>
        <p:spPr>
          <a:xfrm>
            <a:off x="3210336" y="29756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Extract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3F34AEF-7F7C-43AD-84EB-4CA003D985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78" y="1896157"/>
            <a:ext cx="9655044" cy="3284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88108A-81E7-4BA7-9093-CCCF20232A5E}"/>
              </a:ext>
            </a:extLst>
          </p:cNvPr>
          <p:cNvSpPr/>
          <p:nvPr/>
        </p:nvSpPr>
        <p:spPr>
          <a:xfrm>
            <a:off x="1137576" y="5911141"/>
            <a:ext cx="991684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the data to drop the extra sales data in the video games data frame. We only pulled global sales numbers and renamed the column to “sales”</a:t>
            </a: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841158-772B-468B-9668-ED357B2A27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0586" y="3311464"/>
            <a:ext cx="1944586" cy="19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90052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40754" y="29628"/>
            <a:ext cx="2088232" cy="147002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defRPr/>
            </a:pPr>
            <a:r>
              <a:rPr lang="en-CA" dirty="0"/>
              <a:t>Level</a:t>
            </a:r>
            <a:r>
              <a:rPr lang="en-CA" baseline="0" dirty="0"/>
              <a:t> 6 </a:t>
            </a:r>
            <a:r>
              <a:rPr lang="en-CA" sz="4400" dirty="0"/>
              <a:t>– Enemy 4</a:t>
            </a:r>
            <a:endParaRPr lang="en-CA" dirty="0">
              <a:effectLst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504340"/>
              </p:ext>
            </p:extLst>
          </p:nvPr>
        </p:nvGraphicFramePr>
        <p:xfrm>
          <a:off x="1" y="-18132"/>
          <a:ext cx="12192004" cy="732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825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45F4E41-20CE-4A47-828A-58D7FA02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694" y="1072667"/>
            <a:ext cx="5808609" cy="4627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1066" y1="40031" x2="31066" y2="40031"/>
                        <a14:foregroundMark x1="34467" y1="33539" x2="18393" y2="38640"/>
                        <a14:foregroundMark x1="23029" y1="46677" x2="23029" y2="46677"/>
                        <a14:foregroundMark x1="13138" y1="45286" x2="13138" y2="45286"/>
                        <a14:foregroundMark x1="12210" y1="41577" x2="12210" y2="41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74965" y="193732"/>
            <a:ext cx="1901842" cy="1901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4BC53D-3818-4A37-A715-884DB5BD41D3}"/>
              </a:ext>
            </a:extLst>
          </p:cNvPr>
          <p:cNvSpPr/>
          <p:nvPr/>
        </p:nvSpPr>
        <p:spPr>
          <a:xfrm>
            <a:off x="3210335" y="-19940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254A0-59AE-4CDA-A1E7-B6A5748EAA32}"/>
              </a:ext>
            </a:extLst>
          </p:cNvPr>
          <p:cNvSpPr/>
          <p:nvPr/>
        </p:nvSpPr>
        <p:spPr>
          <a:xfrm>
            <a:off x="936857" y="5785333"/>
            <a:ext cx="1031828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Both lists have “</a:t>
            </a:r>
            <a:r>
              <a:rPr lang="en-US" sz="2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console_id</a:t>
            </a:r>
            <a:r>
              <a:rPr lang="en-US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as a common column to be able to be merged on in order to compare game sales vs console sales</a:t>
            </a: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3EE526-7D94-4A9E-9816-20886B914F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911" y="3823632"/>
            <a:ext cx="1944586" cy="19445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16D87-BB9B-4BE5-A880-5FB9AF59C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5370" r="25186" b="14259"/>
          <a:stretch/>
        </p:blipFill>
        <p:spPr>
          <a:xfrm>
            <a:off x="1578138" y="1534033"/>
            <a:ext cx="1166905" cy="14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0.8668 0.005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Level</a:t>
            </a:r>
            <a:r>
              <a:rPr lang="en-CA" baseline="0" dirty="0"/>
              <a:t> 3 – Enemy 1</a:t>
            </a:r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8682"/>
              </p:ext>
            </p:extLst>
          </p:nvPr>
        </p:nvGraphicFramePr>
        <p:xfrm>
          <a:off x="1" y="-18132"/>
          <a:ext cx="12192004" cy="6959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342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314326" y="4719845"/>
            <a:ext cx="12907203" cy="2348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32" y="-315416"/>
            <a:ext cx="2938468" cy="2416577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85" y="892872"/>
            <a:ext cx="2602092" cy="2139944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3B27E-E5F4-4451-B761-1F056E991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341" y="1217876"/>
            <a:ext cx="5095868" cy="3768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72B28F-DE6E-4437-9CCA-C36C3044E3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93" y="3311043"/>
            <a:ext cx="1944586" cy="19445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6F8886-3068-46FC-8DA9-C4698D217297}"/>
              </a:ext>
            </a:extLst>
          </p:cNvPr>
          <p:cNvSpPr/>
          <p:nvPr/>
        </p:nvSpPr>
        <p:spPr>
          <a:xfrm>
            <a:off x="3210336" y="29756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Load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27D327-120B-4779-BE98-65D9BE4CA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6500" y1="11286" x2="66500" y2="11286"/>
                        <a14:foregroundMark x1="76667" y1="7857" x2="76667" y2="7857"/>
                        <a14:foregroundMark x1="70167" y1="12429" x2="70167" y2="12429"/>
                        <a14:foregroundMark x1="70000" y1="15286" x2="67500" y2="7286"/>
                        <a14:foregroundMark x1="80833" y1="13429" x2="79333" y2="8714"/>
                        <a14:foregroundMark x1="63833" y1="11000" x2="63833" y2="11000"/>
                        <a14:foregroundMark x1="40000" y1="19714" x2="40000" y2="19714"/>
                        <a14:foregroundMark x1="48167" y1="33429" x2="35500" y2="13857"/>
                        <a14:foregroundMark x1="33833" y1="11286" x2="33833" y2="11286"/>
                        <a14:backgroundMark x1="27333" y1="19571" x2="27333" y2="19571"/>
                        <a14:backgroundMark x1="7167" y1="12857" x2="7167" y2="12857"/>
                        <a14:backgroundMark x1="54667" y1="37857" x2="54667" y2="37857"/>
                        <a14:backgroundMark x1="30000" y1="11571" x2="30000" y2="11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189" y="306879"/>
            <a:ext cx="1185235" cy="13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96296E-6 L 0.8668 0.00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Level</a:t>
            </a:r>
            <a:r>
              <a:rPr lang="en-CA" baseline="0" dirty="0"/>
              <a:t> 14 - Boss</a:t>
            </a:r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86961"/>
              </p:ext>
            </p:extLst>
          </p:nvPr>
        </p:nvGraphicFramePr>
        <p:xfrm>
          <a:off x="1" y="-18132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0" r="-247"/>
          <a:stretch/>
        </p:blipFill>
        <p:spPr>
          <a:xfrm>
            <a:off x="-1" y="5130462"/>
            <a:ext cx="12277725" cy="983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A35D4-FA4F-4892-A5FB-ACC5A55C66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1286" y1="88720" x2="21286" y2="90358"/>
                        <a14:foregroundMark x1="18860" y1="87204" x2="18860" y2="87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9848" r="6440" b="7097"/>
          <a:stretch/>
        </p:blipFill>
        <p:spPr>
          <a:xfrm flipH="1">
            <a:off x="3900491" y="3350884"/>
            <a:ext cx="1944588" cy="1941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B1D89-99FF-48A3-8105-70D1C2D7B7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92" y="3347920"/>
            <a:ext cx="1944586" cy="1944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4E01E6-B189-47FA-B6F7-AE1FC435A5AC}"/>
              </a:ext>
            </a:extLst>
          </p:cNvPr>
          <p:cNvSpPr/>
          <p:nvPr/>
        </p:nvSpPr>
        <p:spPr>
          <a:xfrm>
            <a:off x="3210336" y="-178963"/>
            <a:ext cx="5771328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500" b="1" spc="50" dirty="0">
                <a:ln w="11430">
                  <a:solidFill>
                    <a:srgbClr val="FFC000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086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805 0.0287 C -0.02083 0.0287 0.01953 0.01389 0.14688 0.01435 C 0.17201 0.01273 0.2901 -0.24583 0.33529 -0.27893 C 0.38034 -0.31204 0.39258 -0.18611 0.41758 -0.18449 C 0.42799 -0.20116 0.42227 -0.11875 0.43307 -0.13542 C 0.43815 -0.11713 0.44375 -0.09861 0.44922 -0.08032 C 0.45573 -0.04768 0.46224 -0.01458 0.46901 0.01852 L 0.57057 0.0287 L 0.62734 0.02708 L 0.68841 0.0287 L 0.88477 0.0287 " pathEditMode="relative" rAng="0" ptsTypes="AAAAAAAAAAA">
                                      <p:cBhvr>
                                        <p:cTn id="6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41" y="-15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7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700" accel="100000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Princess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49544"/>
              </p:ext>
            </p:extLst>
          </p:nvPr>
        </p:nvGraphicFramePr>
        <p:xfrm>
          <a:off x="1" y="-18132"/>
          <a:ext cx="12192004" cy="687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951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7229" y1="5000" x2="8434" y2="94615"/>
                        <a14:foregroundMark x1="92922" y1="3462" x2="90211" y2="97308"/>
                        <a14:foregroundMark x1="84036" y1="7692" x2="83434" y2="90577"/>
                        <a14:foregroundMark x1="99096" y1="7308" x2="99398" y2="88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40" y="0"/>
            <a:ext cx="6324600" cy="49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0000" y1="62799" x2="30000" y2="62799"/>
                        <a14:foregroundMark x1="36053" y1="68532" x2="54342" y2="60546"/>
                        <a14:foregroundMark x1="28553" y1="60000" x2="28553" y2="60000"/>
                        <a14:foregroundMark x1="27895" y1="85529" x2="27895" y2="85529"/>
                        <a14:foregroundMark x1="10789" y1="86485" x2="85000" y2="86280"/>
                        <a14:foregroundMark x1="28289" y1="64096" x2="27500" y2="60956"/>
                        <a14:foregroundMark x1="25789" y1="89078" x2="25789" y2="89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297932"/>
            <a:ext cx="957042" cy="1844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7966" y1="13276" x2="47966" y2="13276"/>
                        <a14:foregroundMark x1="71306" y1="64240" x2="71306" y2="64240"/>
                        <a14:foregroundMark x1="72805" y1="71734" x2="74732" y2="58887"/>
                        <a14:foregroundMark x1="28480" y1="25268" x2="28480" y2="25268"/>
                        <a14:foregroundMark x1="25696" y1="19272" x2="25696" y2="19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48" r="14673"/>
          <a:stretch/>
        </p:blipFill>
        <p:spPr>
          <a:xfrm flipH="1">
            <a:off x="5813974" y="3377230"/>
            <a:ext cx="1397725" cy="1944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9204" r="18955" b="19107"/>
          <a:stretch/>
        </p:blipFill>
        <p:spPr>
          <a:xfrm>
            <a:off x="1703512" y="134590"/>
            <a:ext cx="2053414" cy="1502234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9204" r="18955" b="19107"/>
          <a:stretch/>
        </p:blipFill>
        <p:spPr>
          <a:xfrm>
            <a:off x="7687322" y="342991"/>
            <a:ext cx="1483688" cy="1085435"/>
          </a:xfrm>
          <a:prstGeom prst="rect">
            <a:avLst/>
          </a:prstGeom>
          <a:noFill/>
          <a:effectLst>
            <a:glow>
              <a:schemeClr val="accent1"/>
            </a:glow>
            <a:innerShdw blurRad="215900" dist="63500" dir="10800000">
              <a:prstClr val="black">
                <a:alpha val="50000"/>
              </a:prstClr>
            </a:inn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1011" l="0" r="962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151" y="1447340"/>
            <a:ext cx="1086979" cy="102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83" y="2912113"/>
            <a:ext cx="2966633" cy="149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backgroundMark x1="17122" y1="60829" x2="17122" y2="60829"/>
                        <a14:backgroundMark x1="39206" y1="64055" x2="39206" y2="64055"/>
                        <a14:backgroundMark x1="59305" y1="57604" x2="59305" y2="57604"/>
                        <a14:backgroundMark x1="51365" y1="24424" x2="51365" y2="24424"/>
                        <a14:backgroundMark x1="66501" y1="23502" x2="66501" y2="23502"/>
                        <a14:backgroundMark x1="71216" y1="28571" x2="71216" y2="28571"/>
                        <a14:backgroundMark x1="71464" y1="44240" x2="71464" y2="44240"/>
                        <a14:backgroundMark x1="71464" y1="60369" x2="71464" y2="60369"/>
                        <a14:backgroundMark x1="74442" y1="64516" x2="74442" y2="64516"/>
                        <a14:backgroundMark x1="58561" y1="71429" x2="58561" y2="71429"/>
                        <a14:backgroundMark x1="55087" y1="69585" x2="55087" y2="6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28"/>
          <a:stretch/>
        </p:blipFill>
        <p:spPr bwMode="auto">
          <a:xfrm>
            <a:off x="1524000" y="2860456"/>
            <a:ext cx="2913536" cy="209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0000" y1="62799" x2="30000" y2="62799"/>
                        <a14:foregroundMark x1="36053" y1="68532" x2="54342" y2="60546"/>
                        <a14:foregroundMark x1="28553" y1="60000" x2="28553" y2="60000"/>
                        <a14:foregroundMark x1="27895" y1="85529" x2="27895" y2="85529"/>
                        <a14:foregroundMark x1="10789" y1="86485" x2="85000" y2="86280"/>
                        <a14:foregroundMark x1="28289" y1="64096" x2="27500" y2="60956"/>
                        <a14:foregroundMark x1="25789" y1="89078" x2="25789" y2="89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84232" y="3297932"/>
            <a:ext cx="957042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3.88889E-6 2.22222E-6 L 0.10416 0.002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4.44444E-6 2.22222E-6 L 0.3809 0.00023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0.10417 0.00254 L 0.62396 0.00254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155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Title Screen</vt:lpstr>
      <vt:lpstr>Level 8 – Enemy 8</vt:lpstr>
      <vt:lpstr>Level 8 – Enemy 8</vt:lpstr>
      <vt:lpstr>Level 8 – Enemy 8</vt:lpstr>
      <vt:lpstr>Level 6 – Enemy 4</vt:lpstr>
      <vt:lpstr>Level 3 – Enemy 1</vt:lpstr>
      <vt:lpstr>Level 14 - Boss</vt:lpstr>
      <vt:lpstr>Princess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Screen</dc:title>
  <dc:creator>Megan Zimerman</dc:creator>
  <cp:lastModifiedBy>Megan Zimerman</cp:lastModifiedBy>
  <cp:revision>13</cp:revision>
  <dcterms:created xsi:type="dcterms:W3CDTF">2020-10-12T20:01:59Z</dcterms:created>
  <dcterms:modified xsi:type="dcterms:W3CDTF">2020-10-13T01:00:00Z</dcterms:modified>
</cp:coreProperties>
</file>